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99" d="100"/>
          <a:sy n="99" d="100"/>
        </p:scale>
        <p:origin x="-1424" y="-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2.wdp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6.wdp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microsoft.com/office/2007/relationships/hdphoto" Target="../media/hdphoto7.wdp"/><Relationship Id="rId10" Type="http://schemas.microsoft.com/office/2007/relationships/hdphoto" Target="../media/hdphoto9.wdp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28.png"/><Relationship Id="rId5" Type="http://schemas.microsoft.com/office/2007/relationships/hdphoto" Target="../media/hdphoto11.wdp"/><Relationship Id="rId10" Type="http://schemas.openxmlformats.org/officeDocument/2006/relationships/image" Target="../media/image27.png"/><Relationship Id="rId4" Type="http://schemas.openxmlformats.org/officeDocument/2006/relationships/image" Target="../media/image30.png"/><Relationship Id="rId9" Type="http://schemas.microsoft.com/office/2007/relationships/hdphoto" Target="../media/hdphoto1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88" y="5675313"/>
            <a:ext cx="111601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29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C 0.00035 -0.00116 0.00243 -0.01111 0.00295 -0.0125 C 0.00452 -0.01551 0.00729 -0.01736 0.00903 -0.0206 C 0.01927 -0.03866 0.01129 -0.02708 0.01806 -0.03657 C 0.02205 -0.05208 0.01632 -0.0338 0.02413 -0.04676 C 0.02518 -0.04815 0.02483 -0.05093 0.0257 -0.05255 C 0.0283 -0.05833 0.03108 -0.06389 0.03472 -0.06875 C 0.03837 -0.07384 0.04393 -0.08518 0.04393 -0.08518 C 0.04757 -0.10069 0.04254 -0.08241 0.04844 -0.09514 C 0.05122 -0.10139 0.05035 -0.10579 0.05452 -0.11111 C 0.05504 -0.11343 0.05521 -0.11551 0.05608 -0.11736 C 0.05781 -0.12153 0.06077 -0.125 0.06198 -0.1294 C 0.0632 -0.13403 0.06354 -0.13935 0.06511 -0.14375 C 0.06545 -0.14491 0.07344 -0.15671 0.07413 -0.15787 C 0.08073 -0.16667 0.08993 -0.17338 0.09531 -0.18403 C 0.09983 -0.19306 0.10469 -0.20278 0.11059 -0.21018 C 0.11233 -0.21782 0.11632 -0.22639 0.12118 -0.23056 C 0.125 -0.2456 0.13368 -0.2581 0.1408 -0.27083 C 0.14584 -0.27986 0.15 -0.28935 0.15608 -0.29699 C 0.16077 -0.31806 0.1658 -0.33912 0.17118 -0.35972 C 0.17292 -0.36643 0.17327 -0.37268 0.17726 -0.37778 C 0.17952 -0.38796 0.18143 -0.39259 0.18629 -0.40208 C 0.18698 -0.40347 0.18993 -0.41643 0.1908 -0.4206 C 0.19254 -0.42778 0.2 -0.44051 0.2 -0.44051 C 0.20174 -0.44815 0.20261 -0.45417 0.20608 -0.46065 C 0.20799 -0.46921 0.21406 -0.4831 0.21806 -0.49097 C 0.22014 -0.5044 0.2224 -0.51042 0.22726 -0.52361 C 0.22986 -0.53032 0.22986 -0.53681 0.23334 -0.54375 C 0.2349 -0.55069 0.23716 -0.55463 0.2408 -0.55972 C 0.24531 -0.57731 0.25191 -0.59352 0.25747 -0.61018 C 0.26094 -0.62037 0.26059 -0.625 0.26667 -0.63241 C 0.26823 -0.63935 0.27413 -0.65069 0.27413 -0.65069 C 0.27604 -0.66134 0.28038 -0.66991 0.28472 -0.67893 C 0.28681 -0.69005 0.28906 -0.7037 0.29393 -0.71319 C 0.29653 -0.72407 0.29931 -0.73333 0.30295 -0.74352 C 0.30573 -0.76227 0.31459 -0.78472 0.32275 -0.8 C 0.325 -0.81319 0.33212 -0.82292 0.33785 -0.83449 C 0.3415 -0.8419 0.34219 -0.85162 0.34531 -0.85903 C 0.34601 -0.86065 0.34757 -0.86134 0.34844 -0.86296 C 0.35191 -0.86852 0.35226 -0.87384 0.35608 -0.87893 C 0.3592 -0.89236 0.36111 -0.89352 0.36806 -0.90324 C 0.3691 -0.90718 0.36945 -0.91181 0.37118 -0.91528 C 0.37222 -0.91736 0.37344 -0.91921 0.37413 -0.9213 C 0.37969 -0.93796 0.37413 -0.92893 0.38021 -0.9375 C 0.38073 -0.93958 0.38021 -0.94329 0.38177 -0.94352 C 0.39375 -0.94491 0.40278 -0.93426 0.41354 -0.93148 C 0.42882 -0.92106 0.40955 -0.93333 0.42726 -0.92546 C 0.43577 -0.92176 0.44341 -0.91435 0.45139 -0.90949 C 0.45608 -0.90625 0.46181 -0.90509 0.46667 -0.90324 C 0.475 -0.89583 0.48577 -0.89514 0.49531 -0.89097 C 0.51163 -0.88449 0.52761 -0.87639 0.54393 -0.87083 C 0.54844 -0.86458 0.55347 -0.86643 0.55903 -0.86296 C 0.57518 -0.85208 0.55365 -0.86528 0.56667 -0.85463 C 0.56736 -0.85393 0.57483 -0.85139 0.5757 -0.85069 C 0.57952 -0.84514 0.58299 -0.84375 0.58785 -0.84051 C 0.59514 -0.83565 0.60261 -0.83079 0.61059 -0.82847 C 0.61667 -0.82685 0.62292 -0.82546 0.62865 -0.82222 C 0.63941 -0.8162 0.64566 -0.80856 0.65747 -0.80648 C 0.66545 -0.80255 0.67396 -0.80046 0.68177 -0.79606 C 0.68872 -0.79213 0.6941 -0.78704 0.70139 -0.78403 C 0.71528 -0.77153 0.72952 -0.76829 0.74531 -0.76181 C 0.76927 -0.75231 0.79254 -0.74051 0.81667 -0.73148 C 0.82379 -0.72893 0.82709 -0.72153 0.83334 -0.71759 C 0.8408 -0.7125 0.86111 -0.70856 0.86962 -0.70718 C 0.88108 -0.70185 0.89306 -0.69838 0.90452 -0.69306 C 0.89896 -0.68565 0.90209 -0.69028 0.89531 -0.67708 C 0.89427 -0.675 0.89341 -0.67292 0.89236 -0.67083 C 0.89132 -0.66875 0.88941 -0.66505 0.88941 -0.66505 C 0.88889 -0.66134 0.88889 -0.65787 0.88785 -0.65463 C 0.88733 -0.65278 0.88542 -0.65231 0.88472 -0.65069 C 0.88195 -0.64444 0.88299 -0.64005 0.87865 -0.63449 C 0.87587 -0.62292 0.86927 -0.60995 0.86354 -0.6 C 0.85886 -0.59213 0.86111 -0.59005 0.85452 -0.58426 C 0.85243 -0.57593 0.85156 -0.56782 0.84688 -0.56181 C 0.84202 -0.54861 0.83681 -0.5338 0.82865 -0.52361 C 0.82188 -0.50509 0.83004 -0.52616 0.82118 -0.50718 C 0.81754 -0.49954 0.81702 -0.49143 0.81198 -0.48518 C 0.81007 -0.47338 0.8033 -0.45069 0.79688 -0.44259 C 0.79358 -0.42616 0.79775 -0.44306 0.7908 -0.42639 C 0.78542 -0.41366 0.78229 -0.4 0.7757 -0.38796 C 0.7717 -0.37245 0.77761 -0.39352 0.76962 -0.37384 C 0.76441 -0.36088 0.76858 -0.36759 0.76511 -0.35556 C 0.7632 -0.34907 0.76146 -0.34768 0.75903 -0.34143 C 0.75608 -0.33472 0.75486 -0.32778 0.75139 -0.3213 C 0.74948 -0.31343 0.74514 -0.30694 0.74236 -0.29931 C 0.73646 -0.28287 0.72917 -0.25926 0.71962 -0.24653 C 0.71771 -0.23657 0.71459 -0.22801 0.70903 -0.2206 C 0.70365 -0.19954 0.69011 -0.18102 0.68021 -0.16366 C 0.67761 -0.15926 0.67396 -0.15093 0.67118 -0.1456 C 0.67014 -0.14375 0.66806 -0.13958 0.66806 -0.13958 C 0.66632 -0.13218 0.66372 -0.12593 0.66059 -0.11944 C 0.65903 -0.11088 0.65747 -0.10509 0.65295 -0.09931 C 0.65104 -0.08912 0.64931 -0.08241 0.64393 -0.075 C 0.64132 -0.06528 0.63872 -0.05417 0.63334 -0.04676 C 0.6283 -0.02731 0.63559 -0.05231 0.62865 -0.03657 C 0.62275 -0.02361 0.63195 -0.03657 0.62413 -0.02662 C 0.62257 -0.01968 0.62188 -0.01528 0.61806 -0.01018 C 0.61545 0.00093 0.61841 -0.0088 0.61354 -2.96296E-6 C 0.61129 0.00394 0.60747 0.01204 0.60747 0.01204 C 0.60382 0.02755 0.60886 0.00949 0.60295 0.02222 C 0.60052 0.02755 0.60191 0.03495 0.59688 0.03819 C 0.58108 0.04861 0.56059 0.04907 0.54393 0.05046 C 0.52153 0.05509 0.49844 0.05486 0.4757 0.05648 C 0.46528 0.05833 0.45573 0.06088 0.44531 0.0625 C 0.39705 0.06157 0.34879 0.06412 0.30139 0.05046 C 0.28993 0.04722 0.29948 0.04792 0.28177 0.0463 C 0.26563 0.04468 0.23334 0.04236 0.23334 0.04236 C 0.22014 0.03866 0.21163 0.0375 0.19688 0.03634 C 0.18455 0.03218 0.1717 0.03148 0.15903 0.03009 C 0.14497 0.02662 0.13056 0.02454 0.11667 0.02014 C 0.11459 0.01944 0.1125 0.01898 0.11059 0.01806 C 0.10799 0.0169 0.10556 0.01505 0.10295 0.01412 C 0.09653 0.01181 0.08941 0.01181 0.08334 0.00787 C 0.07118 -2.96296E-6 0.05816 -0.00486 0.04531 -0.01018 C 0.04219 -0.01157 0.0375 -0.01643 0.03472 -0.01643 " pathEditMode="relative" ptsTypes="ffffffffffffffffffffffffffffffffffffffffffffffffffffffffffffffffffffffffffffffffffffffffffffffffffffffffffffffffffA">
                                      <p:cBhvr>
                                        <p:cTn id="6" dur="20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88" y="5675313"/>
            <a:ext cx="111601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35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C 0.00035 -0.00116 0.00243 -0.01111 0.00295 -0.0125 C 0.00452 -0.01551 0.00729 -0.01736 0.00903 -0.0206 C 0.01927 -0.03866 0.01129 -0.02708 0.01806 -0.03657 C 0.02205 -0.05208 0.01632 -0.0338 0.02413 -0.04676 C 0.02518 -0.04815 0.02483 -0.05093 0.0257 -0.05255 C 0.0283 -0.05833 0.03108 -0.06389 0.03472 -0.06875 C 0.03837 -0.07384 0.04393 -0.08518 0.04393 -0.08518 C 0.04757 -0.10069 0.04254 -0.08241 0.04844 -0.09514 C 0.05122 -0.10139 0.05035 -0.10579 0.05452 -0.11111 C 0.05504 -0.11343 0.05521 -0.11551 0.05608 -0.11736 C 0.05781 -0.12153 0.06077 -0.125 0.06198 -0.1294 C 0.0632 -0.13403 0.06354 -0.13935 0.06511 -0.14375 C 0.06545 -0.14491 0.07344 -0.15671 0.07413 -0.15787 C 0.08073 -0.16667 0.08993 -0.17338 0.09531 -0.18403 C 0.09983 -0.19306 0.10469 -0.20278 0.11059 -0.21018 C 0.11233 -0.21782 0.11632 -0.22639 0.12118 -0.23056 C 0.125 -0.2456 0.13368 -0.2581 0.1408 -0.27083 C 0.14584 -0.27986 0.15 -0.28935 0.15608 -0.29699 C 0.16077 -0.31806 0.1658 -0.33912 0.17118 -0.35972 C 0.17292 -0.36643 0.17327 -0.37268 0.17726 -0.37778 C 0.17952 -0.38796 0.18143 -0.39259 0.18629 -0.40208 C 0.18698 -0.40347 0.18993 -0.41643 0.1908 -0.4206 C 0.19254 -0.42778 0.2 -0.44051 0.2 -0.44051 C 0.20174 -0.44815 0.20261 -0.45417 0.20608 -0.46065 C 0.20799 -0.46921 0.21406 -0.4831 0.21806 -0.49097 C 0.22014 -0.5044 0.2224 -0.51042 0.22726 -0.52361 C 0.22986 -0.53032 0.22986 -0.53681 0.23334 -0.54375 C 0.2349 -0.55069 0.23716 -0.55463 0.2408 -0.55972 C 0.24531 -0.57731 0.25191 -0.59352 0.25747 -0.61018 C 0.26094 -0.62037 0.26059 -0.625 0.26667 -0.63241 C 0.26823 -0.63935 0.27413 -0.65069 0.27413 -0.65069 C 0.27604 -0.66134 0.28038 -0.66991 0.28472 -0.67893 C 0.28681 -0.69005 0.28906 -0.7037 0.29393 -0.71319 C 0.29653 -0.72407 0.29931 -0.73333 0.30295 -0.74352 C 0.30573 -0.76227 0.31459 -0.78472 0.32275 -0.8 C 0.325 -0.81319 0.33212 -0.82292 0.33785 -0.83449 C 0.3415 -0.8419 0.34219 -0.85162 0.34531 -0.85903 C 0.34601 -0.86065 0.34757 -0.86134 0.34844 -0.86296 C 0.35191 -0.86852 0.35226 -0.87384 0.35608 -0.87893 C 0.3592 -0.89236 0.36111 -0.89352 0.36806 -0.90324 C 0.3691 -0.90718 0.36945 -0.91181 0.37118 -0.91528 C 0.37222 -0.91736 0.37344 -0.91921 0.37413 -0.9213 C 0.37969 -0.93796 0.37413 -0.92893 0.38021 -0.9375 C 0.38073 -0.93958 0.38021 -0.94329 0.38177 -0.94352 C 0.39375 -0.94491 0.40278 -0.93426 0.41354 -0.93148 C 0.42882 -0.92106 0.40955 -0.93333 0.42726 -0.92546 C 0.43577 -0.92176 0.44341 -0.91435 0.45139 -0.90949 C 0.45608 -0.90625 0.46181 -0.90509 0.46667 -0.90324 C 0.475 -0.89583 0.48577 -0.89514 0.49531 -0.89097 C 0.51163 -0.88449 0.52761 -0.87639 0.54393 -0.87083 C 0.54844 -0.86458 0.55347 -0.86643 0.55903 -0.86296 C 0.57518 -0.85208 0.55365 -0.86528 0.56667 -0.85463 C 0.56736 -0.85393 0.57483 -0.85139 0.5757 -0.85069 C 0.57952 -0.84514 0.58299 -0.84375 0.58785 -0.84051 C 0.59514 -0.83565 0.60261 -0.83079 0.61059 -0.82847 C 0.61667 -0.82685 0.62292 -0.82546 0.62865 -0.82222 C 0.63941 -0.8162 0.64566 -0.80856 0.65747 -0.80648 C 0.66545 -0.80255 0.67396 -0.80046 0.68177 -0.79606 C 0.68872 -0.79213 0.6941 -0.78704 0.70139 -0.78403 C 0.71528 -0.77153 0.72952 -0.76829 0.74531 -0.76181 C 0.76927 -0.75231 0.79254 -0.74051 0.81667 -0.73148 C 0.82379 -0.72893 0.82709 -0.72153 0.83334 -0.71759 C 0.8408 -0.7125 0.86111 -0.70856 0.86962 -0.70718 C 0.88108 -0.70185 0.89306 -0.69838 0.90452 -0.69306 C 0.89896 -0.68565 0.90209 -0.69028 0.89531 -0.67708 C 0.89427 -0.675 0.89341 -0.67292 0.89236 -0.67083 C 0.89132 -0.66875 0.88941 -0.66505 0.88941 -0.66505 C 0.88889 -0.66134 0.88889 -0.65787 0.88785 -0.65463 C 0.88733 -0.65278 0.88542 -0.65231 0.88472 -0.65069 C 0.88195 -0.64444 0.88299 -0.64005 0.87865 -0.63449 C 0.87587 -0.62292 0.86927 -0.60995 0.86354 -0.6 C 0.85886 -0.59213 0.86111 -0.59005 0.85452 -0.58426 C 0.85243 -0.57593 0.85156 -0.56782 0.84688 -0.56181 C 0.84202 -0.54861 0.83681 -0.5338 0.82865 -0.52361 C 0.82188 -0.50509 0.83004 -0.52616 0.82118 -0.50718 C 0.81754 -0.49954 0.81702 -0.49143 0.81198 -0.48518 C 0.81007 -0.47338 0.8033 -0.45069 0.79688 -0.44259 C 0.79358 -0.42616 0.79775 -0.44306 0.7908 -0.42639 C 0.78542 -0.41366 0.78229 -0.4 0.7757 -0.38796 C 0.7717 -0.37245 0.77761 -0.39352 0.76962 -0.37384 C 0.76441 -0.36088 0.76858 -0.36759 0.76511 -0.35556 C 0.7632 -0.34907 0.76146 -0.34768 0.75903 -0.34143 C 0.75608 -0.33472 0.75486 -0.32778 0.75139 -0.3213 C 0.74948 -0.31343 0.74514 -0.30694 0.74236 -0.29931 C 0.73646 -0.28287 0.72917 -0.25926 0.71962 -0.24653 C 0.71771 -0.23657 0.71459 -0.22801 0.70903 -0.2206 C 0.70365 -0.19954 0.69011 -0.18102 0.68021 -0.16366 C 0.67761 -0.15926 0.67396 -0.15093 0.67118 -0.1456 C 0.67014 -0.14375 0.66806 -0.13958 0.66806 -0.13958 C 0.66632 -0.13218 0.66372 -0.12593 0.66059 -0.11944 C 0.65903 -0.11088 0.65747 -0.10509 0.65295 -0.09931 C 0.65104 -0.08912 0.64931 -0.08241 0.64393 -0.075 C 0.64132 -0.06528 0.63872 -0.05417 0.63334 -0.04676 C 0.6283 -0.02731 0.63559 -0.05231 0.62865 -0.03657 C 0.62275 -0.02361 0.63195 -0.03657 0.62413 -0.02662 C 0.62257 -0.01968 0.62188 -0.01528 0.61806 -0.01018 C 0.61545 0.00093 0.61841 -0.0088 0.61354 -2.96296E-6 C 0.61129 0.00394 0.60747 0.01204 0.60747 0.01204 C 0.60382 0.02755 0.60886 0.00949 0.60295 0.02222 C 0.60052 0.02755 0.60191 0.03495 0.59688 0.03819 C 0.58108 0.04861 0.56059 0.04907 0.54393 0.05046 C 0.52153 0.05509 0.49844 0.05486 0.4757 0.05648 C 0.46528 0.05833 0.45573 0.06088 0.44531 0.0625 C 0.39705 0.06157 0.34879 0.06412 0.30139 0.05046 C 0.28993 0.04722 0.29948 0.04792 0.28177 0.0463 C 0.26563 0.04468 0.23334 0.04236 0.23334 0.04236 C 0.22014 0.03866 0.21163 0.0375 0.19688 0.03634 C 0.18455 0.03218 0.1717 0.03148 0.15903 0.03009 C 0.14497 0.02662 0.13056 0.02454 0.11667 0.02014 C 0.11459 0.01944 0.1125 0.01898 0.11059 0.01806 C 0.10799 0.0169 0.10556 0.01505 0.10295 0.01412 C 0.09653 0.01181 0.08941 0.01181 0.08334 0.00787 C 0.07118 -2.96296E-6 0.05816 -0.00486 0.04531 -0.01018 C 0.04219 -0.01157 0.0375 -0.01643 0.03472 -0.01643 " pathEditMode="relative" ptsTypes="ffffffffffffffffffffffffffffffffffffffffffffffffffffffffffffffffffffffffffffffffffffffffffffffffffffffffffffffffffA">
                                      <p:cBhvr>
                                        <p:cTn id="6" dur="20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54202" y="2996952"/>
            <a:ext cx="4239744" cy="330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785000" y="3475039"/>
            <a:ext cx="23590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5500" y="4650013"/>
            <a:ext cx="1967754" cy="213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2576" y="5229200"/>
            <a:ext cx="270668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5018856"/>
            <a:ext cx="25241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7590" y="2972595"/>
            <a:ext cx="287178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9215" y="4325939"/>
            <a:ext cx="21526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0556" y="5675313"/>
            <a:ext cx="111601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2363" y="5645149"/>
            <a:ext cx="2243137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7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38" b="94766" l="10000" r="94524">
                        <a14:foregroundMark x1="30952" y1="36449" x2="34286" y2="68972"/>
                        <a14:foregroundMark x1="40595" y1="61869" x2="68929" y2="33832"/>
                        <a14:foregroundMark x1="30238" y1="36262" x2="48810" y2="32150"/>
                        <a14:foregroundMark x1="36310" y1="25607" x2="37738" y2="26542"/>
                        <a14:foregroundMark x1="29762" y1="33084" x2="22976" y2="34019"/>
                        <a14:foregroundMark x1="17976" y1="57944" x2="18452" y2="52523"/>
                        <a14:foregroundMark x1="42262" y1="84673" x2="39643" y2="70467"/>
                        <a14:foregroundMark x1="66667" y1="54953" x2="59405" y2="65607"/>
                        <a14:foregroundMark x1="65714" y1="86542" x2="65119" y2="72150"/>
                        <a14:foregroundMark x1="58810" y1="89533" x2="60238" y2="79813"/>
                        <a14:foregroundMark x1="34405" y1="88785" x2="32381" y2="88785"/>
                        <a14:foregroundMark x1="77381" y1="27290" x2="81310" y2="35140"/>
                        <a14:foregroundMark x1="76310" y1="37570" x2="78571" y2="38505"/>
                        <a14:foregroundMark x1="79643" y1="39065" x2="81310" y2="37570"/>
                        <a14:foregroundMark x1="74286" y1="20000" x2="67976" y2="28037"/>
                        <a14:foregroundMark x1="63452" y1="18318" x2="69167" y2="18505"/>
                        <a14:foregroundMark x1="67024" y1="9346" x2="71310" y2="14766"/>
                        <a14:foregroundMark x1="79643" y1="37383" x2="80000" y2="34953"/>
                        <a14:foregroundMark x1="65357" y1="71402" x2="64762" y2="639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04664" y="2564904"/>
            <a:ext cx="7323233" cy="466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6952" y="4731002"/>
            <a:ext cx="2698194" cy="204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2799" y="404664"/>
            <a:ext cx="2543175" cy="1428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4633" y="2204863"/>
            <a:ext cx="2442133" cy="15028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52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" b="100000" l="0" r="100000">
                        <a14:foregroundMark x1="12427" y1="20000" x2="16117" y2="14953"/>
                        <a14:foregroundMark x1="26214" y1="17196" x2="24466" y2="23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04035" y="3985354"/>
            <a:ext cx="2609200" cy="283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4655" y1="29412" x2="54655" y2="59882"/>
                        <a14:foregroundMark x1="90991" y1="58353" x2="85886" y2="70353"/>
                        <a14:foregroundMark x1="72072" y1="61529" x2="76652" y2="59882"/>
                        <a14:foregroundMark x1="55706" y1="24706" x2="57207" y2="31059"/>
                        <a14:foregroundMark x1="43919" y1="28706" x2="43919" y2="35059"/>
                        <a14:foregroundMark x1="44444" y1="44706" x2="46997" y2="52706"/>
                        <a14:foregroundMark x1="64414" y1="63882" x2="62838" y2="56706"/>
                        <a14:foregroundMark x1="52628" y1="79176" x2="57733" y2="79176"/>
                        <a14:foregroundMark x1="55706" y1="80000" x2="51577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951662"/>
            <a:ext cx="270817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687" y="-99392"/>
            <a:ext cx="3236913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687" y="1699994"/>
            <a:ext cx="3140075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00" b="99688" l="0" r="970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3584" y="3880831"/>
            <a:ext cx="28670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977" b="89942" l="10125" r="9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76600" y="3985354"/>
            <a:ext cx="2526704" cy="215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70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C -0.00556 0.00139 -0.01111 0.00232 -0.01667 0.00394 C -0.0198 0.00486 -0.0257 0.0081 -0.0257 0.0081 C -0.02969 0.01297 -0.03108 0.01598 -0.03646 0.01806 C -0.04167 0.02523 -0.04549 0.03102 -0.05157 0.03635 C -0.0566 0.04676 -0.06493 0.05579 -0.07275 0.0625 C -0.07952 0.07709 -0.09306 0.09028 -0.10313 0.10093 C -0.10695 0.10486 -0.10799 0.11135 -0.11216 0.11505 C -0.11684 0.11922 -0.11875 0.11852 -0.12275 0.12315 C -0.12917 0.13056 -0.1342 0.13982 -0.14236 0.14352 C -0.14775 0.15023 -0.15174 0.15209 -0.15903 0.15556 C -0.16077 0.15625 -0.16198 0.15857 -0.16372 0.15949 C -0.1783 0.16667 -0.19532 0.16991 -0.21059 0.17361 C -0.2132 0.175 -0.21563 0.17685 -0.21823 0.17778 C -0.22275 0.1794 -0.23177 0.18172 -0.23177 0.18172 C -0.24497 0.19074 -0.26389 0.19491 -0.27882 0.19792 C -0.2908 0.20348 -0.31667 0.20394 -0.31667 0.20394 C -0.34792 0.20301 -0.37448 0.20162 -0.40452 0.19792 C -0.41927 0.19121 -0.43629 0.19422 -0.45157 0.18797 C -0.49514 0.19028 -0.4849 0.17709 -0.4849 0.21204 " pathEditMode="relative" ptsTypes="fffffffffffffffffff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3.7037E-7 C 0.01008 0.00463 0.02032 0.0081 0.03039 0.01204 C 0.03508 0.0162 0.03907 0.0169 0.04393 0.02014 C 0.05452 0.02755 0.04254 0.02199 0.05296 0.02616 C 0.06042 0.03611 0.05122 0.025 0.0606 0.03241 C 0.0665 0.03704 0.07605 0.04537 0.08039 0.05255 C 0.08195 0.05509 0.08351 0.05787 0.0849 0.06065 C 0.08699 0.06458 0.09098 0.07268 0.09098 0.07268 C 0.09272 0.07986 0.09445 0.08611 0.09706 0.09282 C 0.09914 0.10509 0.10261 0.11667 0.10452 0.12917 C 0.10313 0.21597 0.10678 0.21111 0.09237 0.26875 C 0.09185 0.27268 0.09202 0.27708 0.09098 0.28079 C 0.09046 0.28264 0.08837 0.28264 0.08785 0.28472 C 0.079 0.31134 0.09254 0.28218 0.08334 0.30093 C 0.08091 0.31366 0.07813 0.32199 0.07119 0.33125 C 0.06824 0.34606 0.05956 0.35579 0.05452 0.36968 C 0.05087 0.3794 0.05313 0.37569 0.04844 0.38171 C 0.04636 0.3912 0.04219 0.40023 0.03785 0.4081 C 0.03421 0.42245 0.02709 0.43426 0.02275 0.44838 C 0.02067 0.45486 0.01511 0.46667 0.01511 0.46667 C 0.00817 0.49653 0.00278 0.52755 -0.00451 0.55764 C -0.00972 0.5794 -0.00451 0.60324 -0.00451 0.62616 " pathEditMode="relative" ptsTypes="fffffffffffffffffffffA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3.7037E-7 C 0.00573 0.01135 0.01094 0.02269 0.01823 0.03241 C 0.02101 0.04422 0.01736 0.03334 0.02413 0.04237 C 0.02552 0.04422 0.02587 0.04676 0.02726 0.04862 C 0.02848 0.05024 0.03038 0.05093 0.03177 0.05255 C 0.04601 0.06899 0.03368 0.05787 0.04393 0.06667 C 0.04636 0.07176 0.04983 0.07871 0.05295 0.08287 C 0.06111 0.09375 0.05417 0.08033 0.06059 0.09098 C 0.06632 0.1007 0.06007 0.09399 0.06823 0.10116 C 0.079 0.12338 0.09393 0.14051 0.10747 0.15973 C 0.10973 0.16297 0.11285 0.16459 0.11511 0.16783 C 0.11823 0.17987 0.11424 0.16852 0.12118 0.17778 C 0.12344 0.18079 0.125 0.18496 0.12726 0.18797 C 0.12778 0.19005 0.12778 0.1926 0.12882 0.19399 C 0.12934 0.19468 0.14098 0.20139 0.14236 0.20209 C 0.17778 0.2007 0.19497 0.20209 0.22413 0.19005 C 0.2316 0.1801 0.2224 0.19121 0.23177 0.1838 C 0.23698 0.17963 0.23959 0.17107 0.24393 0.16574 C 0.24566 0.15903 0.24601 0.1544 0.25 0.14954 C 0.25348 0.13635 0.24879 0.14954 0.25608 0.14144 C 0.2658 0.13102 0.25209 0.13866 0.26354 0.13334 C 0.26893 0.12662 0.27813 0.12362 0.2849 0.11922 C 0.28785 0.11737 0.28924 0.11227 0.29236 0.11112 C 0.29479 0.11019 0.2974 0.11112 0.3 0.11112 " pathEditMode="relative" ptsTypes="fffffffffffffffffffffffA">
                                      <p:cBhvr>
                                        <p:cTn id="1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3.33333E-6 C 0.00921 0.01227 0.01911 0.02292 0.02883 0.03426 C 0.0422 0.05 0.03126 0.03982 0.04098 0.04838 C 0.05661 0.0801 0.07379 0.10348 0.09706 0.12524 C 0.10244 0.13033 0.10661 0.13635 0.11216 0.14121 C 0.1165 0.14885 0.12449 0.16042 0.13039 0.16551 C 0.14011 0.18519 0.12431 0.15463 0.13942 0.17778 C 0.14081 0.1801 0.14115 0.18334 0.14254 0.18565 C 0.14827 0.19445 0.15556 0.20047 0.16216 0.20787 C 0.16737 0.21366 0.17206 0.22037 0.17726 0.22616 C 0.18369 0.23311 0.18108 0.22686 0.18803 0.23635 C 0.19237 0.24213 0.19619 0.25 0.20001 0.25649 C 0.20313 0.26181 0.20921 0.27269 0.20921 0.27269 C 0.21633 0.30324 0.23803 0.32269 0.25608 0.34121 C 0.27674 0.3625 0.29654 0.38658 0.31824 0.40602 C 0.32657 0.41343 0.33786 0.4169 0.34706 0.42223 C 0.36338 0.43149 0.36789 0.43588 0.38647 0.4382 C 0.40383 0.4463 0.42101 0.45047 0.43942 0.45047 " pathEditMode="relative" ptsTypes="fffffffffffffffffA">
                                      <p:cBhvr>
                                        <p:cTn id="2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1" b="89921" l="9894" r="92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6592" y="3717032"/>
            <a:ext cx="4211668" cy="352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93">
                        <a14:foregroundMark x1="39865" y1="35965" x2="41892" y2="31930"/>
                        <a14:foregroundMark x1="58615" y1="26491" x2="58615" y2="22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1469" y="5730614"/>
            <a:ext cx="1224136" cy="117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349242" y="5758649"/>
            <a:ext cx="111264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11" b="97315" l="2841" r="96780">
                        <a14:foregroundMark x1="49811" y1="12081" x2="49811" y2="9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0141" y="3429000"/>
            <a:ext cx="4576504" cy="258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3125" r="9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987824" y="5093335"/>
            <a:ext cx="2148408" cy="238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9936" y="-48491"/>
            <a:ext cx="3236913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-55418"/>
            <a:ext cx="3146425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31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16 -0.02801 C -0.08524 -0.0294 -0.11146 -0.03195 -0.13854 -0.0331 C -0.15313 -0.03287 -0.16736 -0.03287 -0.18195 -0.03241 C -0.1967 -0.03218 -0.2158 -0.0294 -0.22882 -0.02639 C -0.23993 -0.02384 -0.25677 -0.02315 -0.26892 -0.02107 C -0.27396 -0.01875 -0.2901 -0.01528 -0.2974 -0.01435 C -0.30313 -0.01181 -0.31649 -0.00903 -0.32413 -0.0081 C -0.33056 -0.00371 -0.32344 -0.00764 -0.3342 -0.00533 C -0.33559 -0.00486 -0.33629 -0.00394 -0.3375 -0.00371 C -0.33837 -0.00347 -0.34653 -0.00232 -0.34757 -0.00209 C -0.3533 0.00046 -0.34931 -0.00093 -0.36094 0.00092 C -0.37257 0.00254 -0.38438 0.0044 -0.39601 0.00625 C -0.42465 0.01041 -0.45365 0.01296 -0.48299 0.0162 C -0.49358 0.01713 -0.50399 0.01921 -0.51476 0.01991 C -0.5382 0.02106 -0.56146 0.02245 -0.5849 0.02361 C -0.60122 0.02616 -0.61788 0.02685 -0.63507 0.02754 C -0.6382 0.0287 -0.64045 0.02986 -0.64497 0.02986 " pathEditMode="relative" rAng="0" ptsTypes="ffffffffffffffffA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0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C 0.00504 -0.00139 0.01042 -0.00162 0.01528 -0.00394 C 0.01702 -0.00487 0.01806 -0.00718 0.01979 -0.00811 C 0.02361 -0.01019 0.02778 -0.01088 0.03195 -0.01204 C 0.04757 -0.01621 0.0632 -0.01968 0.07882 -0.02431 C 0.09479 -0.02894 0.10955 -0.03774 0.12587 -0.04051 C 0.14063 -0.047 0.15625 -0.04977 0.17136 -0.05463 C 0.17691 -0.05649 0.18281 -0.05718 0.18802 -0.06065 C 0.19323 -0.06412 0.19896 -0.0713 0.20313 -0.07686 C 0.20538 -0.08542 0.20938 -0.0926 0.21215 -0.10093 C 0.21563 -0.11135 0.21511 -0.11528 0.22136 -0.12315 C 0.22274 -0.13102 0.22153 -0.13079 0.22587 -0.13542 C 0.22813 -0.13774 0.2349 -0.13982 0.2349 -0.14352 " pathEditMode="relative" ptsTypes="ffffffffffffA">
                                      <p:cBhvr>
                                        <p:cTn id="11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C -0.00191 0.00741 -0.00921 0.02014 -0.00921 0.02014 C -0.01233 0.03241 -0.02848 0.05602 -0.03646 0.06667 C -0.03976 0.0794 -0.05105 0.10093 -0.05764 0.11111 C -0.05886 0.11296 -0.06077 0.11343 -0.06216 0.11505 C -0.06823 0.12245 -0.07431 0.12986 -0.08039 0.13727 C -0.09237 0.15208 -0.10487 0.17199 -0.1198 0.18171 C -0.12518 0.19143 -0.12987 0.19259 -0.13646 0.20185 C -0.14184 0.20926 -0.14671 0.21852 -0.15313 0.22407 C -0.15747 0.2338 -0.16112 0.24005 -0.16823 0.2463 C -0.17518 0.26435 -0.16667 0.24398 -0.17744 0.2625 C -0.19098 0.28542 -0.17691 0.26643 -0.18803 0.28079 C -0.19289 0.29421 -0.18959 0.28634 -0.19862 0.30301 C -0.20209 0.30949 -0.20348 0.31991 -0.20608 0.32708 C -0.21077 0.33981 -0.21684 0.35324 -0.22431 0.36366 C -0.22969 0.38426 -0.24445 0.3963 -0.25608 0.40995 C -0.26528 0.42083 -0.27257 0.4338 -0.28195 0.44444 C -0.2875 0.45069 -0.29549 0.46389 -0.30157 0.46667 C -0.30504 0.47338 -0.31372 0.48472 -0.31372 0.48472 C -0.31424 0.48681 -0.31441 0.48889 -0.31528 0.49074 C -0.31598 0.49236 -0.31754 0.49329 -0.31823 0.49491 C -0.32032 0.50023 -0.32431 0.51505 -0.32431 0.52106 " pathEditMode="relative" ptsTypes="fffffffffffffffffffffA">
                                      <p:cBhvr>
                                        <p:cTn id="16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38778E-17 C 0.00156 0.00417 0.00347 0.00787 0.00469 0.01227 C 0.00556 0.01551 0.00504 0.01921 0.00608 0.02222 C 0.00764 0.02662 0.01077 0.02986 0.01215 0.03449 C 0.02188 0.06528 0.03542 0.09306 0.04861 0.1213 C 0.05504 0.13519 0.06198 0.14722 0.06979 0.15972 C 0.07344 0.16551 0.08038 0.17778 0.08038 0.17778 C 0.08229 0.18773 0.0849 0.19398 0.08941 0.20209 C 0.09149 0.21019 0.09861 0.22431 0.09861 0.22431 C 0.10452 0.25 0.12726 0.26528 0.14392 0.27685 C 0.16441 0.29121 0.18507 0.3125 0.20764 0.3213 C 0.22014 0.32616 0.23281 0.3294 0.24549 0.33334 C 0.25469 0.33634 0.26267 0.34421 0.27136 0.34954 C 0.29045 0.36158 0.3092 0.37408 0.33038 0.37778 C 0.33629 0.38056 0.34427 0.38218 0.35 0.38588 C 0.35261 0.38773 0.35486 0.39051 0.35764 0.39213 C 0.35955 0.39329 0.36181 0.39329 0.36372 0.39398 C 0.36684 0.39514 0.37274 0.39815 0.37274 0.39815 C 0.38351 0.41181 0.39531 0.425 0.40469 0.44051 C 0.40868 0.44699 0.41111 0.44908 0.41528 0.45463 C 0.41754 0.45764 0.42136 0.46482 0.42136 0.46482 " pathEditMode="relative" ptsTypes="ffffffffffffffffffffA">
                                      <p:cBhvr>
                                        <p:cTn id="21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5" b="92627" l="9935" r="89935">
                        <a14:backgroundMark x1="41176" y1="67742" x2="42876" y2="626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780928"/>
            <a:ext cx="4219377" cy="359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88" b="96951" l="9296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23528" y="4797152"/>
            <a:ext cx="2016224" cy="181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1" b="99413" l="0" r="97113">
                        <a14:foregroundMark x1="52577" y1="31278" x2="56907" y2="41557"/>
                        <a14:foregroundMark x1="64124" y1="39060" x2="71959" y2="33774"/>
                        <a14:foregroundMark x1="47423" y1="85609" x2="56082" y2="876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9752" y="3068960"/>
            <a:ext cx="2017486" cy="283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13" b="98833" l="0" r="99895">
                        <a14:foregroundMark x1="3684" y1="57393" x2="17263" y2="52335"/>
                        <a14:foregroundMark x1="12316" y1="39300" x2="14737" y2="31518"/>
                        <a14:foregroundMark x1="51789" y1="77821" x2="50947" y2="74903"/>
                        <a14:foregroundMark x1="50526" y1="72374" x2="50316" y2="78405"/>
                        <a14:foregroundMark x1="61895" y1="81323" x2="79684" y2="74319"/>
                        <a14:foregroundMark x1="77789" y1="74319" x2="77474" y2="64786"/>
                        <a14:foregroundMark x1="66632" y1="71790" x2="66316" y2="61284"/>
                        <a14:foregroundMark x1="61895" y1="81907" x2="62632" y2="71790"/>
                        <a14:foregroundMark x1="81158" y1="83463" x2="85158" y2="76070"/>
                        <a14:foregroundMark x1="69579" y1="88716" x2="77789" y2="84241"/>
                        <a14:foregroundMark x1="86211" y1="97082" x2="86526" y2="92412"/>
                        <a14:foregroundMark x1="96316" y1="89883" x2="98632" y2="867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241899" y="5530517"/>
            <a:ext cx="2244377" cy="124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329" y="239938"/>
            <a:ext cx="3236913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59277"/>
            <a:ext cx="3146425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3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03704E-6 C 0.00643 -0.003 0.01025 -0.00925 0.01667 -0.01226 C 0.02917 -0.02453 0.05434 -0.03657 0.06962 -0.0405 C 0.09358 -0.05601 0.12275 -0.05555 0.14844 -0.06273 C 0.17639 -0.06134 0.20278 -0.0574 0.23039 -0.05462 C 0.24236 -0.05046 0.25469 -0.04837 0.26667 -0.04444 C 0.27917 -0.0405 0.27865 -0.03842 0.29393 -0.03657 C 0.30243 -0.03194 0.31094 -0.03009 0.31962 -0.02638 C 0.32275 -0.02499 0.32882 -0.02222 0.32882 -0.02222 C 0.34289 -0.02291 0.35712 -0.02314 0.37118 -0.0243 C 0.38282 -0.02523 0.39202 -0.03263 0.40295 -0.03657 C 0.40747 -0.04212 0.41233 -0.04259 0.41823 -0.04444 C 0.42986 -0.05532 0.44063 -0.06087 0.45452 -0.06481 C 0.4566 -0.06736 0.45816 -0.07083 0.46059 -0.07291 C 0.46198 -0.07407 0.46355 -0.07407 0.46511 -0.07476 C 0.46823 -0.07615 0.47153 -0.07661 0.47431 -0.07893 C 0.48021 -0.08402 0.47709 -0.08217 0.48334 -0.08495 C 0.48698 -0.09236 0.49323 -0.09698 0.5 -0.09698 " pathEditMode="relative" ptsTypes="fffffffffffffffffA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10983E-6 C -0.00868 -0.00762 -0.01631 -0.01086 -0.02552 -0.01687 C -0.04288 -0.01618 -0.06041 -0.01595 -0.07777 -0.01479 C -0.0894 -0.0141 -0.10121 -0.00832 -0.11284 -0.00624 C -0.12725 0.00024 -0.13506 -0.00277 -0.15243 -0.00416 C -0.16545 -0.00971 -0.16197 -0.02936 -0.16197 -0.04439 " pathEditMode="relative" ptsTypes="fffffA">
                                      <p:cBhvr>
                                        <p:cTn id="1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5157192"/>
            <a:ext cx="2243137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621213"/>
            <a:ext cx="21526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6369" y="4941168"/>
            <a:ext cx="12255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6974" y="5153178"/>
            <a:ext cx="25241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26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8560" y="3554412"/>
            <a:ext cx="4243387" cy="330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547664" y="4818901"/>
            <a:ext cx="1988839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941666" y="3554412"/>
            <a:ext cx="3347615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5660086"/>
            <a:ext cx="12255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0055" y="5660085"/>
            <a:ext cx="12255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5079" y="3915782"/>
            <a:ext cx="260985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5517232"/>
            <a:ext cx="270668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91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3068960"/>
            <a:ext cx="287178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291167" y="5057124"/>
            <a:ext cx="1581477" cy="168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4037949"/>
            <a:ext cx="2017713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02495" flipH="1">
            <a:off x="14139" y="6116160"/>
            <a:ext cx="1899898" cy="101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71209">
            <a:off x="710169" y="2357314"/>
            <a:ext cx="4946279" cy="420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5057124"/>
            <a:ext cx="20177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9127" y="5157193"/>
            <a:ext cx="2982040" cy="168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8094" y="5842274"/>
            <a:ext cx="1076325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63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Diakov</cp:lastModifiedBy>
  <cp:revision>10</cp:revision>
  <dcterms:created xsi:type="dcterms:W3CDTF">2019-03-08T09:33:15Z</dcterms:created>
  <dcterms:modified xsi:type="dcterms:W3CDTF">2019-03-12T04:18:00Z</dcterms:modified>
</cp:coreProperties>
</file>